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65"/>
  </p:notesMasterIdLst>
  <p:handoutMasterIdLst>
    <p:handoutMasterId r:id="rId66"/>
  </p:handoutMasterIdLst>
  <p:sldIdLst>
    <p:sldId id="256" r:id="rId5"/>
    <p:sldId id="1139" r:id="rId6"/>
    <p:sldId id="1171" r:id="rId7"/>
    <p:sldId id="1172" r:id="rId8"/>
    <p:sldId id="1173" r:id="rId9"/>
    <p:sldId id="1174" r:id="rId10"/>
    <p:sldId id="1175" r:id="rId11"/>
    <p:sldId id="1176" r:id="rId12"/>
    <p:sldId id="1177" r:id="rId13"/>
    <p:sldId id="1178" r:id="rId14"/>
    <p:sldId id="1170" r:id="rId15"/>
    <p:sldId id="1144" r:id="rId16"/>
    <p:sldId id="1145" r:id="rId17"/>
    <p:sldId id="1147" r:id="rId18"/>
    <p:sldId id="1164" r:id="rId19"/>
    <p:sldId id="1165" r:id="rId20"/>
    <p:sldId id="1140" r:id="rId21"/>
    <p:sldId id="1148" r:id="rId22"/>
    <p:sldId id="1149" r:id="rId23"/>
    <p:sldId id="1150" r:id="rId24"/>
    <p:sldId id="1151" r:id="rId25"/>
    <p:sldId id="1152" r:id="rId26"/>
    <p:sldId id="1153" r:id="rId27"/>
    <p:sldId id="1154" r:id="rId28"/>
    <p:sldId id="1155" r:id="rId29"/>
    <p:sldId id="1141" r:id="rId30"/>
    <p:sldId id="1156" r:id="rId31"/>
    <p:sldId id="1157" r:id="rId32"/>
    <p:sldId id="1158" r:id="rId33"/>
    <p:sldId id="1159" r:id="rId34"/>
    <p:sldId id="1160" r:id="rId35"/>
    <p:sldId id="1161" r:id="rId36"/>
    <p:sldId id="1162" r:id="rId37"/>
    <p:sldId id="1179" r:id="rId38"/>
    <p:sldId id="1180" r:id="rId39"/>
    <p:sldId id="1181" r:id="rId40"/>
    <p:sldId id="1182" r:id="rId41"/>
    <p:sldId id="1183" r:id="rId42"/>
    <p:sldId id="1184" r:id="rId43"/>
    <p:sldId id="1185" r:id="rId44"/>
    <p:sldId id="1186" r:id="rId45"/>
    <p:sldId id="1187" r:id="rId46"/>
    <p:sldId id="1188" r:id="rId47"/>
    <p:sldId id="1189" r:id="rId48"/>
    <p:sldId id="1190" r:id="rId49"/>
    <p:sldId id="1191" r:id="rId50"/>
    <p:sldId id="1192" r:id="rId51"/>
    <p:sldId id="1193" r:id="rId52"/>
    <p:sldId id="1194" r:id="rId53"/>
    <p:sldId id="1195" r:id="rId54"/>
    <p:sldId id="1196" r:id="rId55"/>
    <p:sldId id="1197" r:id="rId56"/>
    <p:sldId id="1142" r:id="rId57"/>
    <p:sldId id="1167" r:id="rId58"/>
    <p:sldId id="1168" r:id="rId59"/>
    <p:sldId id="1166" r:id="rId60"/>
    <p:sldId id="1143" r:id="rId61"/>
    <p:sldId id="1163" r:id="rId62"/>
    <p:sldId id="1169" r:id="rId63"/>
    <p:sldId id="258" r:id="rId6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71"/>
            <p14:sldId id="1172"/>
            <p14:sldId id="1173"/>
            <p14:sldId id="1174"/>
            <p14:sldId id="1175"/>
            <p14:sldId id="1176"/>
            <p14:sldId id="1177"/>
            <p14:sldId id="1178"/>
            <p14:sldId id="1170"/>
            <p14:sldId id="1144"/>
            <p14:sldId id="1145"/>
            <p14:sldId id="1147"/>
            <p14:sldId id="1164"/>
            <p14:sldId id="1165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79"/>
            <p14:sldId id="1180"/>
            <p14:sldId id="1181"/>
            <p14:sldId id="1182"/>
            <p14:sldId id="1183"/>
            <p14:sldId id="1184"/>
            <p14:sldId id="1185"/>
            <p14:sldId id="1186"/>
            <p14:sldId id="1187"/>
            <p14:sldId id="1188"/>
            <p14:sldId id="1189"/>
            <p14:sldId id="1190"/>
            <p14:sldId id="1191"/>
            <p14:sldId id="1192"/>
            <p14:sldId id="1193"/>
            <p14:sldId id="1194"/>
            <p14:sldId id="1195"/>
            <p14:sldId id="1196"/>
            <p14:sldId id="1197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89911" autoAdjust="0"/>
  </p:normalViewPr>
  <p:slideViewPr>
    <p:cSldViewPr>
      <p:cViewPr>
        <p:scale>
          <a:sx n="130" d="100"/>
          <a:sy n="130" d="100"/>
        </p:scale>
        <p:origin x="48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2.jpeg>
</file>

<file path=ppt/media/image20.png>
</file>

<file path=ppt/media/image21.png>
</file>

<file path=ppt/media/image3.jpeg>
</file>

<file path=ppt/media/image4.jpeg>
</file>

<file path=ppt/media/image49.tiff>
</file>

<file path=ppt/media/image50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login https://dev.dataos.io:8443 </a:t>
            </a:r>
          </a:p>
          <a:p>
            <a:r>
              <a:rPr kumimoji="1"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project 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自己的项目名字</a:t>
            </a:r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run my2048 --image=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registry.dataos.io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datafoundry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/2048:latest</a:t>
            </a:r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zh-CN" dirty="0" err="1" smtClean="0"/>
              <a:t>oc</a:t>
            </a:r>
            <a:r>
              <a:rPr kumimoji="1" lang="en-US" altLang="zh-CN" baseline="0" dirty="0" smtClean="0"/>
              <a:t> get dc</a:t>
            </a:r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</a:t>
            </a:r>
            <a:r>
              <a:rPr kumimoji="1" lang="en-US" altLang="zh-CN" baseline="0" dirty="0" err="1" smtClean="0"/>
              <a:t>rc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pod</a:t>
            </a:r>
          </a:p>
          <a:p>
            <a:r>
              <a:rPr kumimoji="1" lang="en-US" altLang="zh-CN" dirty="0" err="1" smtClean="0"/>
              <a:t>oc</a:t>
            </a:r>
            <a:r>
              <a:rPr kumimoji="1" lang="en-US" altLang="zh-CN" dirty="0" smtClean="0"/>
              <a:t> port-forward my2048-1-8oyyf 8080:80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dc my2048 --port 80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svc my2048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 route</a:t>
            </a:r>
          </a:p>
          <a:p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rc</a:t>
            </a:r>
            <a:r>
              <a: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my2048-1 --replicas=4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2016/12/15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8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tiff"/><Relationship Id="rId3" Type="http://schemas.openxmlformats.org/officeDocument/2006/relationships/image" Target="../media/image5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</a:t>
            </a:r>
            <a:r>
              <a:rPr kumimoji="1" lang="en-US" altLang="zh-CN" dirty="0" err="1"/>
              <a:t>K</a:t>
            </a:r>
            <a:r>
              <a:rPr kumimoji="1" lang="en-US" altLang="zh-CN" dirty="0" err="1" smtClean="0"/>
              <a:t>ubernetes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03598"/>
            <a:ext cx="6943743" cy="27120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08304" y="987574"/>
            <a:ext cx="20162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Wingdings" charset="2"/>
              <a:buChar char="ü"/>
              <a:defRPr kumimoji="1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dirty="0"/>
              <a:t>调度</a:t>
            </a:r>
          </a:p>
          <a:p>
            <a:r>
              <a:rPr lang="zh-CN" altLang="en-US" dirty="0"/>
              <a:t>认证授权</a:t>
            </a:r>
          </a:p>
          <a:p>
            <a:r>
              <a:rPr lang="zh-CN" altLang="en-US" dirty="0"/>
              <a:t>容器健康</a:t>
            </a:r>
          </a:p>
          <a:p>
            <a:r>
              <a:rPr lang="zh-CN" altLang="en-US" dirty="0"/>
              <a:t>自动扩展</a:t>
            </a:r>
          </a:p>
          <a:p>
            <a:r>
              <a:rPr lang="zh-CN" altLang="en-US" dirty="0"/>
              <a:t>服务发现</a:t>
            </a:r>
          </a:p>
          <a:p>
            <a:r>
              <a:rPr lang="zh-CN" altLang="en-US" dirty="0"/>
              <a:t>自愈</a:t>
            </a:r>
          </a:p>
          <a:p>
            <a:r>
              <a:rPr lang="zh-CN" altLang="en-US" dirty="0"/>
              <a:t>监控</a:t>
            </a:r>
          </a:p>
          <a:p>
            <a:r>
              <a:rPr lang="zh-CN" altLang="en-US" dirty="0"/>
              <a:t>持久化接口</a:t>
            </a:r>
          </a:p>
        </p:txBody>
      </p:sp>
    </p:spTree>
    <p:extLst>
      <p:ext uri="{BB962C8B-B14F-4D97-AF65-F5344CB8AC3E}">
        <p14:creationId xmlns:p14="http://schemas.microsoft.com/office/powerpoint/2010/main" val="29358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整体技术栈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零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进行应用部署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411760" y="206769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app:v1 .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97031" y="278777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8618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931" y="1059582"/>
            <a:ext cx="7069162" cy="34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9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" y="843558"/>
            <a:ext cx="7937450" cy="37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8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15566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8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2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915566"/>
            <a:ext cx="7558360" cy="371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4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要利用容器实现</a:t>
            </a:r>
            <a:r>
              <a:rPr kumimoji="1" lang="en-US" altLang="zh-CN" dirty="0" err="1" smtClean="0"/>
              <a:t>DevOps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15566"/>
            <a:ext cx="76962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1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3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1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6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15566"/>
            <a:ext cx="7774384" cy="381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9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1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059582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7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48" y="1059582"/>
            <a:ext cx="7270328" cy="357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4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131590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5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31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1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如何实现调度？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1117600"/>
            <a:ext cx="89789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3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24" y="915566"/>
            <a:ext cx="7702376" cy="37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3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87574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9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1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port-forward -p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[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podname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] 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80 80</a:t>
            </a:r>
            <a:endParaRPr kumimoji="1"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expose dc my2048 --port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80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服务之间如何互相访问？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如果多个容器有关联关系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88252" y="82198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app/frontend:v1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app/backend:v1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app/database:v1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app/cache:v1 . $ </a:t>
            </a:r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 smtClean="0">
                <a:latin typeface="Consolas" charset="0"/>
              </a:rPr>
              <a:t>docker</a:t>
            </a:r>
            <a:r>
              <a:rPr lang="en-US" altLang="zh-CN" dirty="0" smtClean="0">
                <a:latin typeface="Consolas" charset="0"/>
              </a:rPr>
              <a:t> </a:t>
            </a:r>
            <a:r>
              <a:rPr lang="en-US" altLang="zh-CN" dirty="0">
                <a:latin typeface="Consolas" charset="0"/>
              </a:rPr>
              <a:t>build -t app/messaging:v1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688252" y="2416214"/>
            <a:ext cx="73112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app/database:v1 </a:t>
            </a:r>
            <a:endParaRPr lang="en-US" altLang="zh-CN" dirty="0" smtClean="0"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app/cache:v1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app/messaging:v1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35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如何实现编排？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022350"/>
            <a:ext cx="9004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我们需要更多的功能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987574"/>
            <a:ext cx="79208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调度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我的容器该在那里运行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生命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周期管理和健康检查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如何保证容器可以在不同情况下都正常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服务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发现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我的容器现在正在那里运行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提供哪些服务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我的容器发生了什么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认证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授权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谁可以对我的容器做哪些事情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聚合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如何管理由多个容器组成的服务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扩展性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动态的调整容器的规模 </a:t>
            </a:r>
          </a:p>
        </p:txBody>
      </p:sp>
    </p:spTree>
    <p:extLst>
      <p:ext uri="{BB962C8B-B14F-4D97-AF65-F5344CB8AC3E}">
        <p14:creationId xmlns:p14="http://schemas.microsoft.com/office/powerpoint/2010/main" val="79585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是一个解决方案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563638"/>
            <a:ext cx="4572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是一个开源的容器管理 平台，可以提供集群范围内的容器 调度、自动化部署和运维等功能。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1059582"/>
            <a:ext cx="3213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43087</TotalTime>
  <Words>707</Words>
  <Application>Microsoft Macintosh PowerPoint</Application>
  <PresentationFormat>全屏显示(16:9)</PresentationFormat>
  <Paragraphs>146</Paragraphs>
  <Slides>60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60</vt:i4>
      </vt:variant>
    </vt:vector>
  </HeadingPairs>
  <TitlesOfParts>
    <vt:vector size="72" baseType="lpstr">
      <vt:lpstr>Calibri</vt:lpstr>
      <vt:lpstr>Consolas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通过Docker进行应用部署</vt:lpstr>
      <vt:lpstr>要利用容器实现DevOps</vt:lpstr>
      <vt:lpstr>如何实现调度？</vt:lpstr>
      <vt:lpstr>如果多个容器有关联关系</vt:lpstr>
      <vt:lpstr>如何实现编排？</vt:lpstr>
      <vt:lpstr>我们需要更多的功能</vt:lpstr>
      <vt:lpstr>Kubernetes是一个解决方案</vt:lpstr>
      <vt:lpstr>利用Kubernetes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3044</cp:revision>
  <dcterms:created xsi:type="dcterms:W3CDTF">2014-06-18T08:36:17Z</dcterms:created>
  <dcterms:modified xsi:type="dcterms:W3CDTF">2016-12-15T08:40:56Z</dcterms:modified>
</cp:coreProperties>
</file>